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2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27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66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5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56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6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4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94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81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94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33A86-F9D5-4813-8ACD-7EE36C0A9FA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6A8A5-63F2-4584-A41F-D298712C6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69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44A5-C757-72F1-9B9A-B2F8E307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41" y="3036484"/>
            <a:ext cx="9546785" cy="209822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agneto" panose="04030805050802020D02" pitchFamily="82" charset="0"/>
              </a:rPr>
              <a:t>AI VOICE CHAT BOT</a:t>
            </a:r>
            <a:endParaRPr lang="en-IN" sz="4800" dirty="0">
              <a:solidFill>
                <a:schemeClr val="bg1"/>
              </a:solidFill>
              <a:latin typeface="Magneto" panose="04030805050802020D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36330-FC65-6C55-35DA-8DA8F1184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3163" y="5303521"/>
            <a:ext cx="4271399" cy="1414034"/>
          </a:xfrm>
        </p:spPr>
        <p:txBody>
          <a:bodyPr>
            <a:normAutofit/>
          </a:bodyPr>
          <a:lstStyle/>
          <a:p>
            <a:r>
              <a:rPr lang="en-US" dirty="0">
                <a:latin typeface="Magneto" panose="04030805050802020D02" pitchFamily="82" charset="0"/>
              </a:rPr>
              <a:t>Presented  by </a:t>
            </a:r>
          </a:p>
          <a:p>
            <a:r>
              <a:rPr lang="en-US" dirty="0">
                <a:latin typeface="Magneto" panose="04030805050802020D02" pitchFamily="82" charset="0"/>
              </a:rPr>
              <a:t> 	A Siddesh</a:t>
            </a:r>
            <a:endParaRPr lang="en-IN" dirty="0"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6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83A93-5A28-0A1A-7E87-280D8D70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main():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recognizer =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sr.Recognizer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engine = pyttsx3.init()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while True: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with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sr.Microphone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as source: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print("Listening...")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audio =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recognizer.listen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try: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recognizer.recognize_google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(audio)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print("You said: " + text)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# Process text and generate response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response =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process_text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(text)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engine.say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(response)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engine.runAndWait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except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sr.UnknownValueError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engine.say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("Sorry, I did not understand that.")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engine.runAndWait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process_text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E92CC-761E-298D-F7DB-9B4889484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5510"/>
            <a:ext cx="5181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Add NLP and API integration here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"This is a placeholder response."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main()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process_text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# Add NLP and API integration here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"This is a placeholder response."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main()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process_text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# Add NLP and API integration here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"This is a placeholder response."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main()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process_text</a:t>
            </a: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# Add NLP and API integration here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"This is a placeholder response."</a:t>
            </a:r>
          </a:p>
          <a:p>
            <a:pPr marL="0" indent="0">
              <a:buNone/>
            </a:pPr>
            <a:endParaRPr lang="en-IN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pPr marL="0" indent="0">
              <a:buNone/>
            </a:pPr>
            <a:r>
              <a:rPr lang="en-I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main()</a:t>
            </a:r>
          </a:p>
          <a:p>
            <a:pPr marL="0" indent="0">
              <a:buNone/>
            </a:pPr>
            <a:endParaRPr lang="en-IN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86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04FBF-F727-D1B0-09A8-FCAC75B1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365125"/>
            <a:ext cx="5181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Demonstration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016050-9E89-04C6-6E6F-7EBDE80A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429" y="1502002"/>
            <a:ext cx="4009571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 of the Jarvis AI voice chat bot.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Showcasing voice recognition, text processing, and voice response.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568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7CEB3-98B7-FE08-5386-61F782C7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Challenges and Solutions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B97B05-E871-F631-18B1-0FEA79AF7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7640" y="1741037"/>
            <a:ext cx="10326160" cy="16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high-quality microphone, handle noise.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NLP Complexity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advanced NLP models (e.g.,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Transformer models).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Rate Limits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Handle API limits and errors gracefully. </a:t>
            </a:r>
          </a:p>
        </p:txBody>
      </p:sp>
    </p:spTree>
    <p:extLst>
      <p:ext uri="{BB962C8B-B14F-4D97-AF65-F5344CB8AC3E}">
        <p14:creationId xmlns:p14="http://schemas.microsoft.com/office/powerpoint/2010/main" val="293252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FB61-7E2D-F4CB-55E8-6BC41EC3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AC6A-19BA-DF3B-FF03-0F53EEAF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Integrate more advanced NLP models (e.g., GPT-3)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Add more functionalities (e.g., home automation, personalized responses)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Improve user interface and experience.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1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5498-86F4-233D-21C9-08408539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8A72-5BE8-321A-842B-C928A4C98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Recap of the Jarvis AI voice chat bot development.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Emphasize the potential and versatility of AI voice assistants.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the audience for their attention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3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F7F177-785F-19F8-22E7-1F61B1D73E92}"/>
              </a:ext>
            </a:extLst>
          </p:cNvPr>
          <p:cNvSpPr txBox="1"/>
          <p:nvPr/>
        </p:nvSpPr>
        <p:spPr>
          <a:xfrm>
            <a:off x="406400" y="2367171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pperplate Gothic Bold" panose="020E0705020206020404" pitchFamily="34" charset="0"/>
              </a:rPr>
              <a:t>THANK</a:t>
            </a:r>
            <a:endParaRPr lang="en-IN" sz="4000" dirty="0"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621EB-05BB-960E-AB87-1E5472BCBF20}"/>
              </a:ext>
            </a:extLst>
          </p:cNvPr>
          <p:cNvSpPr txBox="1"/>
          <p:nvPr/>
        </p:nvSpPr>
        <p:spPr>
          <a:xfrm>
            <a:off x="9840687" y="2367171"/>
            <a:ext cx="153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pperplate Gothic Bold" panose="020E0705020206020404" pitchFamily="34" charset="0"/>
              </a:rPr>
              <a:t>you</a:t>
            </a:r>
            <a:endParaRPr lang="en-IN" sz="40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566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077E-A77D-70B6-B18C-E8C3C42D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136718"/>
            <a:ext cx="10515600" cy="10359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orte" panose="03060902040502070203" pitchFamily="66" charset="0"/>
              </a:rPr>
              <a:t>ABOUT JARVIS:-</a:t>
            </a:r>
            <a:endParaRPr lang="en-IN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B18EB-B170-C48A-053E-61AC7FED7218}"/>
              </a:ext>
            </a:extLst>
          </p:cNvPr>
          <p:cNvSpPr txBox="1"/>
          <p:nvPr/>
        </p:nvSpPr>
        <p:spPr>
          <a:xfrm>
            <a:off x="515256" y="1194911"/>
            <a:ext cx="6244772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JARVIS, Which Stands For </a:t>
            </a: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“Just A Rather Very Intelligent System,”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Fictional Artificial Intelligence System From The Marvel Cinematic Universe, Primarily Featured In The Iron Man And Avengers Films. Created By </a:t>
            </a:r>
            <a:r>
              <a:rPr lang="en-US" sz="20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Tony Stark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(Iron Man), JARVIS Helps Manage Stark’s Technology And Provides Assistance In Various Tasks, From Operating The Iron Man Suit To Managing His Day-to-day Activities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JARVIS is characterized by his advanced AI capabilities, conversational abilities, and a touch of British charm, voiced by actor </a:t>
            </a:r>
            <a:r>
              <a:rPr lang="en-US" sz="18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 Bettany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the MCU, JARVIS eventually evolves into the character Vision, thanks to the Mind Stone and other components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 similar voice chat bot using python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2455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C621-11A3-6B6F-F71D-6BE750B9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734"/>
            <a:ext cx="10515600" cy="90096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Tools and Technologies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5D736-C20E-ED08-7682-3412DD3B3EF9}"/>
              </a:ext>
            </a:extLst>
          </p:cNvPr>
          <p:cNvSpPr txBox="1"/>
          <p:nvPr/>
        </p:nvSpPr>
        <p:spPr>
          <a:xfrm>
            <a:off x="953086" y="1527911"/>
            <a:ext cx="9119382" cy="2991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Python: Primary programming language.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Recognition: For converting speech to text.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pyttsx3: Text-to-speech conversion library.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NLTK (Natural Language Toolkit): For natural language processing.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APIs: Various APIs for extended functionalities (e.g., weather, news)</a:t>
            </a:r>
          </a:p>
        </p:txBody>
      </p:sp>
    </p:spTree>
    <p:extLst>
      <p:ext uri="{BB962C8B-B14F-4D97-AF65-F5344CB8AC3E}">
        <p14:creationId xmlns:p14="http://schemas.microsoft.com/office/powerpoint/2010/main" val="2779886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48B6D-B60D-D240-A8DE-196376470FCF}"/>
              </a:ext>
            </a:extLst>
          </p:cNvPr>
          <p:cNvSpPr txBox="1"/>
          <p:nvPr/>
        </p:nvSpPr>
        <p:spPr>
          <a:xfrm>
            <a:off x="1316781" y="429959"/>
            <a:ext cx="7427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Setting Up the Environment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D0FB15-FFA3-BD9F-B7F6-7EF5EC45CC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0914" y="1640818"/>
            <a:ext cx="10515600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Install Python from the official website.</a:t>
            </a:r>
          </a:p>
          <a:p>
            <a:r>
              <a:rPr lang="en-IN" dirty="0">
                <a:solidFill>
                  <a:schemeClr val="bg1"/>
                </a:solidFill>
              </a:rPr>
              <a:t>Install required libraries: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Code:	“pip install </a:t>
            </a:r>
            <a:r>
              <a:rPr lang="en-US" dirty="0" err="1">
                <a:solidFill>
                  <a:schemeClr val="bg1"/>
                </a:solidFill>
              </a:rPr>
              <a:t>SpeechRecognition</a:t>
            </a:r>
            <a:r>
              <a:rPr lang="en-US" dirty="0">
                <a:solidFill>
                  <a:schemeClr val="bg1"/>
                </a:solidFill>
              </a:rPr>
              <a:t> pyttsx3 </a:t>
            </a:r>
            <a:r>
              <a:rPr lang="en-US" dirty="0" err="1">
                <a:solidFill>
                  <a:schemeClr val="bg1"/>
                </a:solidFill>
              </a:rPr>
              <a:t>nltk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r>
              <a:rPr lang="en-IN" dirty="0">
                <a:solidFill>
                  <a:schemeClr val="bg1"/>
                </a:solidFill>
              </a:rPr>
              <a:t>Configure NLTK: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Code: import </a:t>
            </a:r>
            <a:r>
              <a:rPr lang="en-US" dirty="0" err="1">
                <a:solidFill>
                  <a:schemeClr val="bg1"/>
                </a:solidFill>
              </a:rPr>
              <a:t>nltk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   </a:t>
            </a:r>
            <a:r>
              <a:rPr lang="en-US" dirty="0" err="1">
                <a:solidFill>
                  <a:schemeClr val="bg1"/>
                </a:solidFill>
              </a:rPr>
              <a:t>nltk.download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punkt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0475F-73FD-85C9-DC03-7E924BC8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Speech Recognition</a:t>
            </a:r>
            <a:br>
              <a:rPr lang="en-IN" b="1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6639C45-24C5-3CD3-EA3D-2B0FA0ED2E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891" y="1459855"/>
            <a:ext cx="6440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Speech recognition To Capture Voice 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7E557-3BA6-2C1C-68A5-97AC20E7CC2E}"/>
              </a:ext>
            </a:extLst>
          </p:cNvPr>
          <p:cNvSpPr txBox="1"/>
          <p:nvPr/>
        </p:nvSpPr>
        <p:spPr>
          <a:xfrm>
            <a:off x="645891" y="20932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F4960-72F5-2854-DB2F-FADB3E24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0" y="3016250"/>
            <a:ext cx="5943595" cy="35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896-AF47-DE71-8D8E-BD2665D8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Text-to-Speech Conversion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C37CE3-A01D-EED9-1908-DFFA2C979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13973"/>
            <a:ext cx="6596678" cy="15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135313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135313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pyttsx3 for converting text to speech.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135313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snippet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889DD-3D1F-A039-82B4-DD010E352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8" y="3270137"/>
            <a:ext cx="4944118" cy="23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481B85-3DEC-AAC1-3E3A-0CA668FE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Natural Language Processing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9170C5D-96E4-A44E-A576-1092268997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459" y="1668690"/>
            <a:ext cx="5170198" cy="15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NLTK for basic NLP tasks.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Tokenizing sentences and words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68BF6-5055-001D-1319-E8954D8F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9624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6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CFC3-ED34-4E88-3173-13D351F7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Integrating APIs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7F52A6-D3D0-EA9C-8466-3B72DC170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314" y="1293095"/>
            <a:ext cx="5279266" cy="172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external APIs for extended functionalities.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Fetching weather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snippet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B6291-0A00-D5BE-9270-AC3B3EDA1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272971"/>
            <a:ext cx="61817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B346-46D0-5393-EA15-2ACB6951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Building the Chat Bot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14989C-C36F-5BB9-C85A-1E072467C6B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 speech recognition, text-to-speech, and NLP.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Pseudocode: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 voice input.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speech to text.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text for intent.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 information using APIs if needed.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response text to speech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880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722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Copperplate Gothic Bold</vt:lpstr>
      <vt:lpstr>Forte</vt:lpstr>
      <vt:lpstr>Magneto</vt:lpstr>
      <vt:lpstr>Times New Roman</vt:lpstr>
      <vt:lpstr>Wingdings</vt:lpstr>
      <vt:lpstr>Office Theme</vt:lpstr>
      <vt:lpstr>AI VOICE CHAT BOT</vt:lpstr>
      <vt:lpstr>ABOUT JARVIS:-</vt:lpstr>
      <vt:lpstr>Tools and Technologies </vt:lpstr>
      <vt:lpstr>PowerPoint Presentation</vt:lpstr>
      <vt:lpstr>Speech Recognition </vt:lpstr>
      <vt:lpstr>Text-to-Speech Conversion</vt:lpstr>
      <vt:lpstr>Natural Language Processing</vt:lpstr>
      <vt:lpstr>Integrating APIs</vt:lpstr>
      <vt:lpstr>Building the Chat Bot</vt:lpstr>
      <vt:lpstr>PowerPoint Presentation</vt:lpstr>
      <vt:lpstr>Demonstration</vt:lpstr>
      <vt:lpstr>Challenges and Solutions</vt:lpstr>
      <vt:lpstr>Future Enhancements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3</cp:revision>
  <dcterms:created xsi:type="dcterms:W3CDTF">2024-08-03T11:57:39Z</dcterms:created>
  <dcterms:modified xsi:type="dcterms:W3CDTF">2024-08-04T14:15:30Z</dcterms:modified>
</cp:coreProperties>
</file>